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a04683a2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a04683a2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1875" y="3902075"/>
            <a:ext cx="3400425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Space and water heating systems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law is quite weak on minimum heating standards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There is no statutory or legal requirement to provide room heating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Decent Homes Standard says socially rented homes must provide 'a reasonable degree of thermal comfort' but does not include a requirement for affordability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457200" rtl="0" algn="l">
              <a:spcBef>
                <a:spcPts val="23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